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33"/>
    <p:restoredTop autoAdjust="0" sz="94711"/>
  </p:normalViewPr>
  <p:slideViewPr>
    <p:cSldViewPr snapToGrid="0" snapToObjects="1">
      <p:cViewPr varScale="1">
        <p:scale>
          <a:sx d="100" n="126"/>
          <a:sy d="100" n="126"/>
        </p:scale>
        <p:origin x="293" y="96"/>
      </p:cViewPr>
      <p:guideLst>
        <p:guide orient="horz" pos="2160"/>
        <p:guide pos="384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notesMaster" Target="notesMasters/notesMaster1.xml" /><Relationship Id="rId17" Type="http://schemas.openxmlformats.org/officeDocument/2006/relationships/viewProps" Target="viewProps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9" Type="http://schemas.openxmlformats.org/officeDocument/2006/relationships/tableStyles" Target="tableStyles.xml" /><Relationship Id="rId18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~12</a:t>
            </a:r>
            <a:r>
              <a:rPr/>
              <a:t> </a:t>
            </a:r>
            <a:r>
              <a:rPr/>
              <a:t>years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2021</a:t>
            </a:r>
          </a:p>
          <a:p>
            <a:pPr lvl="0" marL="0" indent="0">
              <a:buNone/>
            </a:pPr>
          </a:p>
          <a:p>
            <a:pPr lvl="1"/>
            <a:r>
              <a:rPr/>
              <a:t>Young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figuring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paid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doing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love</a:t>
            </a:r>
          </a:p>
          <a:p>
            <a:pPr lvl="0" marL="0" indent="0">
              <a:buNone/>
            </a:pPr>
          </a:p>
          <a:p>
            <a:pPr lvl="1"/>
            <a:r>
              <a:rPr/>
              <a:t>Our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life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take</a:t>
            </a:r>
            <a:r>
              <a:rPr/>
              <a:t> </a:t>
            </a:r>
            <a:r>
              <a:rPr/>
              <a:t>different</a:t>
            </a:r>
            <a:r>
              <a:rPr/>
              <a:t> </a:t>
            </a:r>
            <a:r>
              <a:rPr/>
              <a:t>paths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journey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Not</a:t>
            </a:r>
            <a:r>
              <a:rPr/>
              <a:t> </a:t>
            </a:r>
            <a:r>
              <a:rPr/>
              <a:t>included</a:t>
            </a:r>
            <a:r>
              <a:rPr/>
              <a:t> </a:t>
            </a:r>
            <a:r>
              <a:rPr/>
              <a:t>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college</a:t>
            </a:r>
            <a:r>
              <a:rPr/>
              <a:t> </a:t>
            </a:r>
            <a:r>
              <a:rPr/>
              <a:t>jobs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qualify.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example,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package</a:t>
            </a:r>
            <a:r>
              <a:rPr/>
              <a:t> </a:t>
            </a:r>
            <a:r>
              <a:rPr/>
              <a:t>loader</a:t>
            </a:r>
            <a:r>
              <a:rPr/>
              <a:t> </a:t>
            </a:r>
            <a:r>
              <a:rPr/>
              <a:t>motivated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career.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same</a:t>
            </a:r>
            <a:r>
              <a:rPr/>
              <a:t> </a:t>
            </a:r>
            <a:r>
              <a:rPr/>
              <a:t>goes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summer</a:t>
            </a:r>
            <a:r>
              <a:rPr/>
              <a:t> </a:t>
            </a:r>
            <a:r>
              <a:rPr/>
              <a:t>helping</a:t>
            </a:r>
            <a:r>
              <a:rPr/>
              <a:t> </a:t>
            </a:r>
            <a:r>
              <a:rPr/>
              <a:t>family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home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projects.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Motivation:</a:t>
            </a:r>
            <a:r>
              <a:rPr/>
              <a:t> </a:t>
            </a:r>
            <a:r>
              <a:rPr/>
              <a:t>Helping</a:t>
            </a:r>
            <a:r>
              <a:rPr/>
              <a:t> </a:t>
            </a:r>
            <a:r>
              <a:rPr/>
              <a:t>people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people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help.</a:t>
            </a:r>
            <a:r>
              <a:rPr/>
              <a:t> </a:t>
            </a:r>
            <a:r>
              <a:rPr/>
              <a:t>Different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traditional</a:t>
            </a:r>
            <a:r>
              <a:rPr/>
              <a:t> </a:t>
            </a:r>
            <a:r>
              <a:rPr/>
              <a:t>non</a:t>
            </a:r>
            <a:r>
              <a:rPr/>
              <a:t> </a:t>
            </a:r>
            <a:r>
              <a:rPr/>
              <a:t>profits.</a:t>
            </a:r>
          </a:p>
          <a:p>
            <a:pPr lvl="0" marL="0" indent="0">
              <a:buNone/>
            </a:pPr>
          </a:p>
          <a:p>
            <a:pPr lvl="1"/>
            <a:r>
              <a:rPr/>
              <a:t>Ability:</a:t>
            </a:r>
            <a:r>
              <a:rPr/>
              <a:t> </a:t>
            </a:r>
            <a:r>
              <a:rPr/>
              <a:t>Creating</a:t>
            </a:r>
            <a:r>
              <a:rPr/>
              <a:t> </a:t>
            </a:r>
            <a:r>
              <a:rPr/>
              <a:t>digital</a:t>
            </a:r>
            <a:r>
              <a:rPr/>
              <a:t> </a:t>
            </a:r>
            <a:r>
              <a:rPr/>
              <a:t>artifacts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people</a:t>
            </a:r>
            <a:r>
              <a:rPr/>
              <a:t> </a:t>
            </a:r>
            <a:r>
              <a:rPr/>
              <a:t>involved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helping</a:t>
            </a:r>
            <a:r>
              <a:rPr/>
              <a:t> </a:t>
            </a:r>
            <a:r>
              <a:rPr/>
              <a:t>people.</a:t>
            </a:r>
          </a:p>
          <a:p>
            <a:pPr lvl="0" marL="0" indent="0">
              <a:buNone/>
            </a:pPr>
          </a:p>
          <a:p>
            <a:pPr lvl="1"/>
            <a:r>
              <a:rPr/>
              <a:t>Learnings: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hard</a:t>
            </a:r>
            <a:r>
              <a:rPr/>
              <a:t> </a:t>
            </a:r>
            <a:r>
              <a:rPr/>
              <a:t>(Ability).</a:t>
            </a:r>
            <a:r>
              <a:rPr/>
              <a:t> </a:t>
            </a:r>
            <a:r>
              <a:rPr/>
              <a:t>Aligned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mission</a:t>
            </a:r>
            <a:r>
              <a:rPr/>
              <a:t> </a:t>
            </a:r>
            <a:r>
              <a:rPr/>
              <a:t>(Motivation).</a:t>
            </a:r>
            <a:r>
              <a:rPr/>
              <a:t> </a:t>
            </a:r>
            <a:r>
              <a:rPr/>
              <a:t>Leadership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confidence</a:t>
            </a:r>
            <a:r>
              <a:rPr/>
              <a:t> </a:t>
            </a:r>
            <a:r>
              <a:rPr/>
              <a:t>(Motivation)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Motivation: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creating</a:t>
            </a:r>
            <a:r>
              <a:rPr/>
              <a:t> </a:t>
            </a:r>
            <a:r>
              <a:rPr/>
              <a:t>less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less</a:t>
            </a:r>
            <a:r>
              <a:rPr/>
              <a:t> </a:t>
            </a:r>
            <a:r>
              <a:rPr/>
              <a:t>digital</a:t>
            </a:r>
            <a:r>
              <a:rPr/>
              <a:t> </a:t>
            </a:r>
            <a:r>
              <a:rPr/>
              <a:t>content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thought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might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better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switch</a:t>
            </a:r>
            <a:r>
              <a:rPr/>
              <a:t> </a:t>
            </a:r>
            <a:r>
              <a:rPr/>
              <a:t>career</a:t>
            </a:r>
            <a:r>
              <a:rPr/>
              <a:t> </a:t>
            </a:r>
            <a:r>
              <a:rPr/>
              <a:t>where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better</a:t>
            </a:r>
            <a:r>
              <a:rPr/>
              <a:t> </a:t>
            </a:r>
            <a:r>
              <a:rPr/>
              <a:t>pay.</a:t>
            </a:r>
          </a:p>
          <a:p>
            <a:pPr lvl="0" marL="0" indent="0">
              <a:buNone/>
            </a:pPr>
          </a:p>
          <a:p>
            <a:pPr lvl="1"/>
            <a:r>
              <a:rPr/>
              <a:t>Ability: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hard.</a:t>
            </a:r>
            <a:r>
              <a:rPr/>
              <a:t> </a:t>
            </a:r>
            <a:r>
              <a:rPr/>
              <a:t>Leadership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confidence.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sales</a:t>
            </a:r>
            <a:r>
              <a:rPr/>
              <a:t> </a:t>
            </a:r>
            <a:r>
              <a:rPr/>
              <a:t>people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sell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structures.</a:t>
            </a:r>
          </a:p>
          <a:p>
            <a:pPr lvl="0" marL="0" indent="0">
              <a:buNone/>
            </a:pPr>
          </a:p>
          <a:p>
            <a:pPr lvl="1"/>
            <a:r>
              <a:rPr/>
              <a:t>Learnings:</a:t>
            </a:r>
            <a:r>
              <a:rPr/>
              <a:t> </a:t>
            </a:r>
            <a:r>
              <a:rPr/>
              <a:t>International</a:t>
            </a:r>
            <a:r>
              <a:rPr/>
              <a:t> </a:t>
            </a:r>
            <a:r>
              <a:rPr/>
              <a:t>Travel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overrated.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company</a:t>
            </a:r>
            <a:r>
              <a:rPr/>
              <a:t> </a:t>
            </a:r>
            <a:r>
              <a:rPr/>
              <a:t>(where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work)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part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identity.</a:t>
            </a:r>
            <a:r>
              <a:rPr/>
              <a:t> </a:t>
            </a:r>
            <a:r>
              <a:rPr/>
              <a:t>Money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primary</a:t>
            </a:r>
            <a:r>
              <a:rPr/>
              <a:t> </a:t>
            </a:r>
            <a:r>
              <a:rPr/>
              <a:t>motivation</a:t>
            </a:r>
            <a:r>
              <a:rPr/>
              <a:t> </a:t>
            </a:r>
            <a:r>
              <a:rPr/>
              <a:t>did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Motivation: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love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code.</a:t>
            </a:r>
          </a:p>
          <a:p>
            <a:pPr lvl="0" marL="0" indent="0">
              <a:buNone/>
            </a:pPr>
          </a:p>
          <a:p>
            <a:pPr lvl="1"/>
            <a:r>
              <a:rPr/>
              <a:t>Ability: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clarity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ambiguity.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previous</a:t>
            </a:r>
            <a:r>
              <a:rPr/>
              <a:t> </a:t>
            </a:r>
            <a:r>
              <a:rPr/>
              <a:t>abilities.</a:t>
            </a:r>
          </a:p>
          <a:p>
            <a:pPr lvl="0" marL="0" indent="0">
              <a:buNone/>
            </a:pPr>
          </a:p>
          <a:p>
            <a:pPr lvl="1"/>
            <a:r>
              <a:rPr/>
              <a:t>Learnings: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money</a:t>
            </a:r>
            <a:r>
              <a:rPr/>
              <a:t> </a:t>
            </a:r>
            <a:r>
              <a:rPr/>
              <a:t>doesn’t</a:t>
            </a:r>
            <a:r>
              <a:rPr/>
              <a:t> </a:t>
            </a:r>
            <a:r>
              <a:rPr/>
              <a:t>remove</a:t>
            </a:r>
            <a:r>
              <a:rPr/>
              <a:t> </a:t>
            </a:r>
            <a:r>
              <a:rPr/>
              <a:t>career</a:t>
            </a:r>
            <a:r>
              <a:rPr/>
              <a:t> </a:t>
            </a:r>
            <a:r>
              <a:rPr/>
              <a:t>angst.</a:t>
            </a:r>
            <a:r>
              <a:rPr/>
              <a:t> </a:t>
            </a:r>
            <a:r>
              <a:rPr/>
              <a:t>Constant</a:t>
            </a:r>
            <a:r>
              <a:rPr/>
              <a:t> </a:t>
            </a:r>
            <a:r>
              <a:rPr/>
              <a:t>Mastery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arriving.</a:t>
            </a:r>
            <a:r>
              <a:rPr/>
              <a:t> </a:t>
            </a:r>
            <a:r>
              <a:rPr/>
              <a:t>Enjoy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journey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destination.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manifestation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 i="1"/>
              <a:t>why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did</a:t>
            </a:r>
            <a:r>
              <a:rPr/>
              <a:t> </a:t>
            </a:r>
            <a:r>
              <a:rPr/>
              <a:t>something.</a:t>
            </a:r>
            <a:r>
              <a:rPr/>
              <a:t> </a:t>
            </a:r>
            <a:r>
              <a:rPr/>
              <a:t>Why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do.</a:t>
            </a:r>
            <a:r>
              <a:rPr/>
              <a:t> </a:t>
            </a:r>
            <a:r>
              <a:rPr/>
              <a:t>Why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again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future.</a:t>
            </a:r>
          </a:p>
          <a:p>
            <a:pPr lvl="0" marL="0" indent="0">
              <a:buNone/>
            </a:pPr>
          </a:p>
          <a:p>
            <a:pPr lvl="1"/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did</a:t>
            </a:r>
            <a:r>
              <a:rPr/>
              <a:t> </a:t>
            </a:r>
            <a:r>
              <a:rPr/>
              <a:t>something.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doing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now.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improve.</a:t>
            </a:r>
          </a:p>
          <a:p>
            <a:pPr lvl="0" marL="0" indent="0">
              <a:buNone/>
            </a:pPr>
          </a:p>
          <a:p>
            <a:pPr lvl="1"/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socializing</a:t>
            </a:r>
            <a:r>
              <a:rPr/>
              <a:t> </a:t>
            </a:r>
            <a:r>
              <a:rPr/>
              <a:t>ideas.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communities.</a:t>
            </a:r>
            <a:r>
              <a:rPr/>
              <a:t> </a:t>
            </a:r>
            <a:r>
              <a:rPr/>
              <a:t>Leaving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mark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world.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13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eaLnBrk="1" hangingPunct="1" latinLnBrk="0" rtl="0">
        <a:spcBef>
          <a:spcPct val="0"/>
        </a:spcBef>
        <a:buNone/>
        <a:defRPr kern="1200" sz="44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algn="l" defTabSz="457200" eaLnBrk="1" hangingPunct="1" indent="-342900" latinLnBrk="0" marL="342900" rtl="0">
        <a:spcBef>
          <a:spcPct val="20000"/>
        </a:spcBef>
        <a:buFont typeface="Arial"/>
        <a:buChar char="•"/>
        <a:defRPr kern="1200" sz="3200">
          <a:solidFill>
            <a:schemeClr val="tx1"/>
          </a:solidFill>
          <a:latin typeface="+mn-lt"/>
          <a:ea typeface="+mn-ea"/>
          <a:cs typeface="+mn-cs"/>
        </a:defRPr>
      </a:lvl1pPr>
      <a:lvl2pPr algn="l" defTabSz="457200" eaLnBrk="1" hangingPunct="1" indent="-285750" latinLnBrk="0" marL="742950" rtl="0">
        <a:spcBef>
          <a:spcPct val="20000"/>
        </a:spcBef>
        <a:buFont typeface="Arial"/>
        <a:buChar char="–"/>
        <a:defRPr kern="1200" sz="2800">
          <a:solidFill>
            <a:schemeClr val="tx1"/>
          </a:solidFill>
          <a:latin typeface="+mn-lt"/>
          <a:ea typeface="+mn-ea"/>
          <a:cs typeface="+mn-cs"/>
        </a:defRPr>
      </a:lvl2pPr>
      <a:lvl3pPr algn="l" defTabSz="457200" eaLnBrk="1" hangingPunct="1" indent="-228600" latinLnBrk="0" marL="11430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3pPr>
      <a:lvl4pPr algn="l" defTabSz="457200" eaLnBrk="1" hangingPunct="1" indent="-228600" latinLnBrk="0" marL="1600200" rtl="0">
        <a:spcBef>
          <a:spcPct val="20000"/>
        </a:spcBef>
        <a:buFont typeface="Arial"/>
        <a:buChar char="–"/>
        <a:defRPr kern="1200" sz="2000">
          <a:solidFill>
            <a:schemeClr val="tx1"/>
          </a:solidFill>
          <a:latin typeface="+mn-lt"/>
          <a:ea typeface="+mn-ea"/>
          <a:cs typeface="+mn-cs"/>
        </a:defRPr>
      </a:lvl4pPr>
      <a:lvl5pPr algn="l" defTabSz="457200" eaLnBrk="1" hangingPunct="1" indent="-228600" latinLnBrk="0" marL="2057400" rtl="0">
        <a:spcBef>
          <a:spcPct val="20000"/>
        </a:spcBef>
        <a:buFont typeface="Arial"/>
        <a:buChar char="»"/>
        <a:defRPr kern="1200" sz="2000">
          <a:solidFill>
            <a:schemeClr val="tx1"/>
          </a:solidFill>
          <a:latin typeface="+mn-lt"/>
          <a:ea typeface="+mn-ea"/>
          <a:cs typeface="+mn-cs"/>
        </a:defRPr>
      </a:lvl5pPr>
      <a:lvl6pPr algn="l" defTabSz="457200" eaLnBrk="1" hangingPunct="1" indent="-228600" latinLnBrk="0" marL="25146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6pPr>
      <a:lvl7pPr algn="l" defTabSz="457200" eaLnBrk="1" hangingPunct="1" indent="-228600" latinLnBrk="0" marL="29718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7pPr>
      <a:lvl8pPr algn="l" defTabSz="457200" eaLnBrk="1" hangingPunct="1" indent="-228600" latinLnBrk="0" marL="34290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8pPr>
      <a:lvl9pPr algn="l" defTabSz="457200" eaLnBrk="1" hangingPunct="1" indent="-228600" latinLnBrk="0" marL="38862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4572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4572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4572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4572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4572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4572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4572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4572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4572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9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4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5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6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Relationship Id="rId3" Type="http://schemas.openxmlformats.org/officeDocument/2006/relationships/image" Target="../media/image7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date: 2021-11 author: “Chéyo Jiménez, MSE” title: “Personal Journey” output: powerpoint_presentation: reference_doc: reference_one.pptx marp: true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Narrative</a:t>
            </a:r>
          </a:p>
          <a:p>
            <a:pPr lvl="0" marL="0" indent="0">
              <a:buNone/>
            </a:pPr>
            <a:r>
              <a:rPr/>
              <a:t>“If a tree were to fall on an island where there were no human beings would there be any sound?” https://en.wikipedia.org/wiki/If_a_tree_falls_in_a_forest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Path</a:t>
            </a:r>
          </a:p>
        </p:txBody>
      </p:sp>
      <p:pic>
        <p:nvPicPr>
          <p:cNvPr descr="../media/synergies_narrative_part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2997200"/>
            <a:ext cx="10972800" cy="172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Narrative</a:t>
            </a:r>
            <a:r>
              <a:rPr/>
              <a:t> </a:t>
            </a:r>
            <a:r>
              <a:rPr/>
              <a:t>Context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Back[Story]: Past (Also History)</a:t>
            </a:r>
          </a:p>
          <a:p>
            <a:pPr lvl="1"/>
            <a:r>
              <a:rPr/>
              <a:t>Story: Current (Learnings)</a:t>
            </a:r>
          </a:p>
          <a:p>
            <a:pPr lvl="1"/>
            <a:r>
              <a:rPr/>
              <a:t>User[Story]: Future (similar to Agile)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Narrative/Context</a:t>
            </a:r>
          </a:p>
        </p:txBody>
      </p:sp>
      <p:pic>
        <p:nvPicPr>
          <p:cNvPr descr="../media/synergies_narrative_part3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09600" y="2882900"/>
            <a:ext cx="10972800" cy="1955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story?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Our professional lives are part of our life narrative. It is not the whole story.</a:t>
            </a:r>
          </a:p>
          <a:p>
            <a:pPr lvl="1"/>
            <a:r>
              <a:rPr/>
              <a:t>It is up to you to control this narrative.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Path</a:t>
            </a:r>
          </a:p>
        </p:txBody>
      </p:sp>
      <p:pic>
        <p:nvPicPr>
          <p:cNvPr descr="../media/synergies_narrative_part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3035300"/>
            <a:ext cx="10972800" cy="1651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Path</a:t>
            </a:r>
          </a:p>
        </p:txBody>
      </p:sp>
      <p:pic>
        <p:nvPicPr>
          <p:cNvPr descr="../media/synergies_narrative_part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3175000"/>
            <a:ext cx="10972800" cy="1384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Back[Story]</a:t>
            </a:r>
          </a:p>
        </p:txBody>
      </p:sp>
      <p:pic>
        <p:nvPicPr>
          <p:cNvPr descr="../media/journey_chey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60400" y="1600200"/>
            <a:ext cx="108839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Video</a:t>
            </a:r>
            <a:r>
              <a:rPr/>
              <a:t> </a:t>
            </a:r>
            <a:r>
              <a:rPr/>
              <a:t>Editor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NonProfit</a:t>
            </a:r>
          </a:p>
        </p:txBody>
      </p:sp>
      <p:pic>
        <p:nvPicPr>
          <p:cNvPr descr="../media/third_party\editing-g66024be12_1920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09600" y="1727200"/>
            <a:ext cx="10972800" cy="4279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Project</a:t>
            </a:r>
            <a:r>
              <a:rPr/>
              <a:t> </a:t>
            </a:r>
            <a:r>
              <a:rPr/>
              <a:t>Manager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Portable</a:t>
            </a:r>
            <a:r>
              <a:rPr/>
              <a:t> </a:t>
            </a:r>
            <a:r>
              <a:rPr/>
              <a:t>Buildings</a:t>
            </a:r>
            <a:r>
              <a:rPr/>
              <a:t> </a:t>
            </a:r>
            <a:r>
              <a:rPr/>
              <a:t>Company</a:t>
            </a:r>
          </a:p>
        </p:txBody>
      </p:sp>
      <p:pic>
        <p:nvPicPr>
          <p:cNvPr descr="../media/third_party\pexels-andrea-piacquadio-3771045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9080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Software</a:t>
            </a:r>
            <a:r>
              <a:rPr/>
              <a:t> </a:t>
            </a:r>
            <a:r>
              <a:rPr/>
              <a:t>Engineer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Tech</a:t>
            </a:r>
            <a:r>
              <a:rPr/>
              <a:t> </a:t>
            </a:r>
            <a:r>
              <a:rPr/>
              <a:t>Company</a:t>
            </a:r>
          </a:p>
        </p:txBody>
      </p:sp>
      <p:pic>
        <p:nvPicPr>
          <p:cNvPr descr="../media/third_party\radowan-nakif-rehan-cYyqhdbJ9TI-unsplash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231900" y="1600200"/>
            <a:ext cx="97282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Path</a:t>
            </a:r>
          </a:p>
        </p:txBody>
      </p:sp>
      <p:pic>
        <p:nvPicPr>
          <p:cNvPr descr="../media/synergies_narrative_part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3175000"/>
            <a:ext cx="10972800" cy="1384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49</Words>
  <Application>Microsoft Office PowerPoint</Application>
  <PresentationFormat>Widescreen</PresentationFormat>
  <Paragraphs>15</Paragraphs>
  <Slides>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2021-11-15T06:35:31Z</dcterms:created>
  <dcterms:modified xsi:type="dcterms:W3CDTF">2021-11-15T06:35:31Z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